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rutkows/ow-kn-dem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2181604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GitHub: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https://github.com/mrutkows/ow-kn-demo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74636" y="10032718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45498" y="3900584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8CF70D-0F98-434B-A9E8-E909DB499AE1}"/>
              </a:ext>
            </a:extLst>
          </p:cNvPr>
          <p:cNvSpPr/>
          <p:nvPr/>
        </p:nvSpPr>
        <p:spPr>
          <a:xfrm>
            <a:off x="9146819" y="8915686"/>
            <a:ext cx="56062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HTTP or “Web” Actions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E72807-A595-4F4A-87A8-4E7AAC321BC4}"/>
              </a:ext>
            </a:extLst>
          </p:cNvPr>
          <p:cNvSpPr/>
          <p:nvPr/>
        </p:nvSpPr>
        <p:spPr>
          <a:xfrm>
            <a:off x="8688570" y="2046898"/>
            <a:ext cx="6814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Actions </a:t>
            </a:r>
            <a:r>
              <a:rPr lang="en-US" sz="3600" i="1" dirty="0"/>
              <a:t>(JSON default I/O format)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104459</TotalTime>
  <Words>3126</Words>
  <Application>Microsoft Macintosh PowerPoint</Application>
  <PresentationFormat>Custom</PresentationFormat>
  <Paragraphs>676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1121</cp:revision>
  <dcterms:modified xsi:type="dcterms:W3CDTF">2020-03-24T13:04:08Z</dcterms:modified>
</cp:coreProperties>
</file>